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76DDB-B2DD-4E8D-BE09-4A638DC871A4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11693-F4D9-4DD6-AD56-1E4408001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15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42771-5E6D-4D57-81BD-28445337737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03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42771-5E6D-4D57-81BD-28445337737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04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50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66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32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19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15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30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23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80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89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648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83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E772-DCBC-4862-8DAD-7662ACA2E8F0}" type="datetimeFigureOut">
              <a:rPr lang="en-US" smtClean="0"/>
              <a:pPr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C994-188B-46E2-BB18-A01BE1F47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15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tiff"/><Relationship Id="rId4" Type="http://schemas.openxmlformats.org/officeDocument/2006/relationships/hyperlink" Target="https://www.collaborativedesign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laborativ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035039"/>
            <a:ext cx="3505200" cy="4994045"/>
          </a:xfrm>
          <a:prstGeom prst="rect">
            <a:avLst/>
          </a:prstGeom>
        </p:spPr>
      </p:pic>
      <p:sp>
        <p:nvSpPr>
          <p:cNvPr id="21" name="Shape 252"/>
          <p:cNvSpPr txBox="1">
            <a:spLocks/>
          </p:cNvSpPr>
          <p:nvPr/>
        </p:nvSpPr>
        <p:spPr>
          <a:xfrm>
            <a:off x="3733800" y="835481"/>
            <a:ext cx="2324108" cy="723015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333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pPr>
              <a:buClr>
                <a:prstClr val="white"/>
              </a:buClr>
              <a:buSzPct val="25000"/>
              <a:buFont typeface="Arial"/>
              <a:buNone/>
            </a:pPr>
            <a:r>
              <a:rPr lang="en" sz="3200" u="sng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Dedication</a:t>
            </a:r>
            <a:endParaRPr lang="en" sz="320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6500" y="4239864"/>
            <a:ext cx="5321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hlinkClick r:id="rId4"/>
              </a:rPr>
              <a:t>https://</a:t>
            </a:r>
            <a:r>
              <a:rPr lang="en-US" sz="2400" dirty="0" smtClean="0">
                <a:solidFill>
                  <a:prstClr val="black"/>
                </a:solidFill>
                <a:hlinkClick r:id="rId4"/>
              </a:rPr>
              <a:t>www.collaborativedesign.org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1647664"/>
            <a:ext cx="53218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prstClr val="black"/>
                </a:solidFill>
              </a:rPr>
              <a:t>Earlier this year, we lost a great sustainability champion in the green building world.  With the untimely passing of our </a:t>
            </a:r>
            <a:r>
              <a:rPr lang="en-US" sz="2300" dirty="0" err="1">
                <a:solidFill>
                  <a:prstClr val="black"/>
                </a:solidFill>
              </a:rPr>
              <a:t>Collaborative’s</a:t>
            </a:r>
            <a:r>
              <a:rPr lang="en-US" sz="2300" dirty="0">
                <a:solidFill>
                  <a:prstClr val="black"/>
                </a:solidFill>
              </a:rPr>
              <a:t> amazing leader, we dedicate these presentations and the future launch of The Water Reuse Practice Guide to our dear friend, Bill </a:t>
            </a:r>
            <a:r>
              <a:rPr lang="en-US" sz="2300" dirty="0" err="1">
                <a:solidFill>
                  <a:prstClr val="black"/>
                </a:solidFill>
              </a:rPr>
              <a:t>Worthen</a:t>
            </a:r>
            <a:r>
              <a:rPr lang="en-US" sz="2300" dirty="0">
                <a:solidFill>
                  <a:prstClr val="black"/>
                </a:solidFill>
              </a:rPr>
              <a:t>.</a:t>
            </a:r>
          </a:p>
          <a:p>
            <a:endParaRPr lang="en-US" sz="2300" dirty="0">
              <a:solidFill>
                <a:prstClr val="black"/>
              </a:solidFill>
            </a:endParaRPr>
          </a:p>
        </p:txBody>
      </p:sp>
      <p:pic>
        <p:nvPicPr>
          <p:cNvPr id="24" name="Picture 23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008353" y="5262733"/>
            <a:ext cx="1788034" cy="811657"/>
          </a:xfrm>
          <a:prstGeom prst="rect">
            <a:avLst/>
          </a:prstGeom>
        </p:spPr>
      </p:pic>
      <p:pic>
        <p:nvPicPr>
          <p:cNvPr id="25" name="Picture 2" descr="C:\Users\Alice\Pictures\Urban Fabrick Logo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06944"/>
            <a:ext cx="1136366" cy="80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934574" y="5211367"/>
            <a:ext cx="1524000" cy="79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11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63050" cy="6858000"/>
          </a:xfrm>
          <a:prstGeom prst="rect">
            <a:avLst/>
          </a:prstGeom>
          <a:solidFill>
            <a:srgbClr val="8F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" y="4033220"/>
            <a:ext cx="1740126" cy="1382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white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1" y="5624513"/>
            <a:ext cx="2057399" cy="273843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fld id="{00000000-1234-1234-1234-123412341234}" type="slidenum">
              <a:rPr lang="en" sz="900">
                <a:solidFill>
                  <a:srgbClr val="888888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2</a:t>
            </a:fld>
            <a:endParaRPr lang="en" sz="900" dirty="0">
              <a:solidFill>
                <a:srgbClr val="888888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6999" y="0"/>
            <a:ext cx="8949052" cy="6855170"/>
          </a:xfrm>
          <a:prstGeom prst="rect">
            <a:avLst/>
          </a:prstGeom>
        </p:spPr>
      </p:pic>
      <p:sp>
        <p:nvSpPr>
          <p:cNvPr id="8" name="Shape 55"/>
          <p:cNvSpPr txBox="1"/>
          <p:nvPr/>
        </p:nvSpPr>
        <p:spPr>
          <a:xfrm>
            <a:off x="533013" y="-83527"/>
            <a:ext cx="8305800" cy="68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" sz="1600" b="1" kern="0" dirty="0" smtClean="0">
                <a:solidFill>
                  <a:srgbClr val="104068"/>
                </a:solidFill>
                <a:latin typeface="Roboto"/>
                <a:ea typeface="Roboto"/>
                <a:cs typeface="Roboto"/>
                <a:sym typeface="Roboto"/>
              </a:rPr>
              <a:t>Download a “Meaty Teaser” of the guide at: </a:t>
            </a:r>
            <a:r>
              <a:rPr lang="en" sz="1600" b="1" kern="0" dirty="0" smtClean="0">
                <a:solidFill>
                  <a:srgbClr val="104068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www.collaborative</a:t>
            </a:r>
            <a:r>
              <a:rPr lang="en" sz="1600" b="1" kern="0" dirty="0" smtClean="0">
                <a:solidFill>
                  <a:srgbClr val="104068"/>
                </a:solidFill>
                <a:latin typeface="Roboto"/>
                <a:ea typeface="Roboto"/>
                <a:cs typeface="Roboto"/>
                <a:sym typeface="Roboto"/>
              </a:rPr>
              <a:t>design.org</a:t>
            </a:r>
            <a:endParaRPr lang="en" sz="1600" b="1" kern="0" dirty="0">
              <a:solidFill>
                <a:srgbClr val="10406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7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67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 Brockman</dc:creator>
  <cp:lastModifiedBy>sa</cp:lastModifiedBy>
  <cp:revision>2</cp:revision>
  <dcterms:created xsi:type="dcterms:W3CDTF">2017-12-01T23:22:08Z</dcterms:created>
  <dcterms:modified xsi:type="dcterms:W3CDTF">2018-01-02T03:08:35Z</dcterms:modified>
</cp:coreProperties>
</file>