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6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0FE4-2141-8A4C-9283-B6B3B31CA2C5}" type="datetimeFigureOut">
              <a:rPr lang="en-US" smtClean="0"/>
              <a:pPr/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A8D-26F4-BB4D-987F-06F9D69EC4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92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28178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9825" y="5512621"/>
            <a:ext cx="3401961" cy="11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72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99537" y="147482"/>
            <a:ext cx="4275142" cy="65384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7214" y="236625"/>
            <a:ext cx="247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Rounded 300" charset="0"/>
                <a:ea typeface="Museo Sans Rounded 300" charset="0"/>
                <a:cs typeface="Museo Sans Rounded 300" charset="0"/>
              </a:rPr>
              <a:t>Company Information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useo Sans Rounded 300" charset="0"/>
              <a:ea typeface="Museo Sans Rounded 300" charset="0"/>
              <a:cs typeface="Museo Sans Rounded 30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715" y="1483462"/>
            <a:ext cx="771365" cy="208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Rounded 100" charset="0"/>
                <a:ea typeface="Museo Sans Rounded 100" charset="0"/>
                <a:cs typeface="Museo Sans Rounded 100" charset="0"/>
              </a:rPr>
              <a:t>5,200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useo Sans Rounded 100" charset="0"/>
              <a:ea typeface="Museo Sans Rounded 100" charset="0"/>
              <a:cs typeface="Museo Sans Rounded 10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715" y="1788670"/>
            <a:ext cx="3478837" cy="182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Rounded 100" charset="0"/>
                <a:ea typeface="Museo Sans Rounded 100" charset="0"/>
                <a:cs typeface="Museo Sans Rounded 100" charset="0"/>
              </a:rPr>
              <a:t>Gallons of water saved per person/year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Museo Sans Rounded 100" charset="0"/>
              <a:ea typeface="Museo Sans Rounded 100" charset="0"/>
              <a:cs typeface="Museo Sans Rounded 10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715" y="2217798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Rounded 100" charset="0"/>
                <a:ea typeface="Museo Sans Rounded 100" charset="0"/>
                <a:cs typeface="Museo Sans Rounded 100" charset="0"/>
              </a:rPr>
              <a:t>13,000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useo Sans Rounded 100" charset="0"/>
              <a:ea typeface="Museo Sans Rounded 100" charset="0"/>
              <a:cs typeface="Museo Sans Rounded 10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715" y="2533059"/>
            <a:ext cx="28584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Rounded 100" charset="0"/>
                <a:ea typeface="Museo Sans Rounded 100" charset="0"/>
                <a:cs typeface="Museo Sans Rounded 100" charset="0"/>
              </a:rPr>
              <a:t>Units installed around the world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Museo Sans Rounded 100" charset="0"/>
              <a:ea typeface="Museo Sans Rounded 100" charset="0"/>
              <a:cs typeface="Museo Sans Rounded 10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6635" y="764609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Rounded 100" charset="0"/>
                <a:ea typeface="Museo Sans Rounded 100" charset="0"/>
                <a:cs typeface="Museo Sans Rounded 100" charset="0"/>
              </a:rPr>
              <a:t>70%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useo Sans Rounded 100" charset="0"/>
              <a:ea typeface="Museo Sans Rounded 100" charset="0"/>
              <a:cs typeface="Museo Sans Rounded 10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635" y="1079870"/>
            <a:ext cx="39982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Rounded 100" charset="0"/>
                <a:ea typeface="Museo Sans Rounded 100" charset="0"/>
                <a:cs typeface="Museo Sans Rounded 100" charset="0"/>
              </a:rPr>
              <a:t>Water savings compared to industry average 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Museo Sans Rounded 100" charset="0"/>
              <a:ea typeface="Museo Sans Rounded 100" charset="0"/>
              <a:cs typeface="Museo Sans Rounded 10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856" y="3146202"/>
            <a:ext cx="318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Rounded 300" charset="0"/>
                <a:ea typeface="Museo Sans Rounded 300" charset="0"/>
                <a:cs typeface="Museo Sans Rounded 300" charset="0"/>
              </a:rPr>
              <a:t>Local Institutional Customers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useo Sans Rounded 300" charset="0"/>
              <a:ea typeface="Museo Sans Rounded 300" charset="0"/>
              <a:cs typeface="Museo Sans Rounded 300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272" y="4005377"/>
            <a:ext cx="1444480" cy="632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9522" y="5127902"/>
            <a:ext cx="642871" cy="7871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81001" y="4070554"/>
            <a:ext cx="1550133" cy="5924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34134" y="5127902"/>
            <a:ext cx="932112" cy="9321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30019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26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Winter</dc:creator>
  <cp:lastModifiedBy>sa</cp:lastModifiedBy>
  <cp:revision>4</cp:revision>
  <dcterms:created xsi:type="dcterms:W3CDTF">2017-11-30T03:06:03Z</dcterms:created>
  <dcterms:modified xsi:type="dcterms:W3CDTF">2018-01-02T05:04:26Z</dcterms:modified>
</cp:coreProperties>
</file>